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3" autoAdjust="0"/>
  </p:normalViewPr>
  <p:slideViewPr>
    <p:cSldViewPr snapToGrid="0">
      <p:cViewPr>
        <p:scale>
          <a:sx n="33" d="100"/>
          <a:sy n="33" d="100"/>
        </p:scale>
        <p:origin x="720"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21/09/2023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21/09/2023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21/09/2023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21/09/2023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21/09/2023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21/09/2023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21/09/2023</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tr-TR" sz="2800" dirty="0"/>
              <a:t>23</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2521213"/>
            <a:ext cx="17717978"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tr-TR" sz="3600" b="1"/>
              <a:t>Abstract </a:t>
            </a:r>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213747"/>
            <a:ext cx="12093353"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3200" b="1">
                <a:latin typeface="Arial"/>
                <a:ea typeface="Arial"/>
                <a:cs typeface="Arial"/>
                <a:sym typeface="Arial"/>
              </a:defRPr>
            </a:lvl1pPr>
          </a:lstStyle>
          <a:p>
            <a:r>
              <a:rPr lang="de-DE" sz="6000" dirty="0"/>
              <a:t>This </a:t>
            </a:r>
            <a:r>
              <a:rPr lang="de-DE" sz="6000" dirty="0" err="1"/>
              <a:t>could</a:t>
            </a:r>
            <a:r>
              <a:rPr lang="de-DE" sz="6000" dirty="0"/>
              <a:t> </a:t>
            </a:r>
            <a:r>
              <a:rPr lang="de-DE" sz="6000" dirty="0" err="1"/>
              <a:t>be</a:t>
            </a:r>
            <a:r>
              <a:rPr lang="de-DE" sz="6000" dirty="0"/>
              <a:t> </a:t>
            </a:r>
            <a:r>
              <a:rPr lang="de-DE" sz="6000" dirty="0" err="1"/>
              <a:t>the</a:t>
            </a:r>
            <a:r>
              <a:rPr lang="de-DE" sz="6000" dirty="0"/>
              <a:t> p</a:t>
            </a:r>
            <a:r>
              <a:rPr sz="6000" dirty="0" err="1"/>
              <a:t>oster</a:t>
            </a:r>
            <a:r>
              <a:rPr sz="6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4994742"/>
          </a:xfrm>
          <a:prstGeom prst="rect">
            <a:avLst/>
          </a:prstGeom>
          <a:solidFill>
            <a:schemeClr val="accent3">
              <a:lumOff val="44000"/>
            </a:schemeClr>
          </a:solidFill>
          <a:ln w="25400">
            <a:solidFill>
              <a:schemeClr val="accent1"/>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t>This could be your logo.</a:t>
            </a:r>
            <a:endParaRPr sz="2800" dirty="0"/>
          </a:p>
        </p:txBody>
      </p:sp>
      <p:pic>
        <p:nvPicPr>
          <p:cNvPr id="4" name="Resim 3" descr="metin, ekran görüntüsü, yazı tipi, çizgi içeren bir resim&#10;&#10;Açıklama otomatik olarak oluşturuldu">
            <a:extLst>
              <a:ext uri="{FF2B5EF4-FFF2-40B4-BE49-F238E27FC236}">
                <a16:creationId xmlns:a16="http://schemas.microsoft.com/office/drawing/2014/main" id="{7862D819-94BB-99C0-F085-F40DF0F12B3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8559" t="28277" r="8020" b="15711"/>
          <a:stretch/>
        </p:blipFill>
        <p:spPr>
          <a:xfrm>
            <a:off x="16931149" y="-8692"/>
            <a:ext cx="15438642" cy="1930005"/>
          </a:xfrm>
          <a:prstGeom prst="rect">
            <a:avLst/>
          </a:prstGeom>
        </p:spPr>
      </p:pic>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0CA372CDC029544383AC748200974BD2" ma:contentTypeVersion="10" ma:contentTypeDescription="" ma:contentTypeScope="" ma:versionID="e8a1288f01c1772d2e3ff50605137c50">
  <xsd:schema xmlns:xsd="http://www.w3.org/2001/XMLSchema" xmlns:xs="http://www.w3.org/2001/XMLSchema" xmlns:p="http://schemas.microsoft.com/office/2006/metadata/properties" xmlns:ns2="eb3f7de7-c935-4ca6-a12c-1f73773710ec" xmlns:ns3="c61464e0-9fa8-4192-9deb-0c31907e2944" targetNamespace="http://schemas.microsoft.com/office/2006/metadata/properties" ma:root="true" ma:fieldsID="92ec18264d2c9ce09b77fa250c1d63f3" ns2:_="" ns3:_="">
    <xsd:import namespace="eb3f7de7-c935-4ca6-a12c-1f73773710ec"/>
    <xsd:import namespace="c61464e0-9fa8-4192-9deb-0c31907e2944"/>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0"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1464e0-9fa8-4192-9deb-0c31907e2944"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lcf76f155ced4ddcb4097134ff3c332f xmlns="c61464e0-9fa8-4192-9deb-0c31907e294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61CF2EA-0008-4F71-89B0-C3D68349C6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c61464e0-9fa8-4192-9deb-0c31907e29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3.xml><?xml version="1.0" encoding="utf-8"?>
<ds:datastoreItem xmlns:ds="http://schemas.openxmlformats.org/officeDocument/2006/customXml" ds:itemID="{396A0AA6-2BD7-4DBE-AC42-B003EBA5D58F}">
  <ds:schemaRefs>
    <ds:schemaRef ds:uri="http://schemas.microsoft.com/office/2006/documentManagement/types"/>
    <ds:schemaRef ds:uri="c61464e0-9fa8-4192-9deb-0c31907e2944"/>
    <ds:schemaRef ds:uri="http://purl.org/dc/terms/"/>
    <ds:schemaRef ds:uri="http://purl.org/dc/dcmitype/"/>
    <ds:schemaRef ds:uri="http://www.w3.org/XML/1998/namespace"/>
    <ds:schemaRef ds:uri="eb3f7de7-c935-4ca6-a12c-1f73773710ec"/>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34</TotalTime>
  <Words>927</Words>
  <Application>Microsoft Office PowerPoint</Application>
  <PresentationFormat>Özel</PresentationFormat>
  <Paragraphs>19</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Theme</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UĞUR KÖKLÜ</cp:lastModifiedBy>
  <cp:revision>5</cp:revision>
  <dcterms:created xsi:type="dcterms:W3CDTF">2022-05-09T13:50:47Z</dcterms:created>
  <dcterms:modified xsi:type="dcterms:W3CDTF">2023-09-21T12:27:02Z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0x01010037EA2DD516505C4D92B92F8677CFB685000CA372CDC029544383AC748200974BD2</vt:lpwstr>
  </property>
</Properties>
</file>