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5DA900-F72E-4F39-88B5-02A84D6BF005}" v="1" dt="2024-11-11T06:56:37.9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snapToGrid="0">
      <p:cViewPr>
        <p:scale>
          <a:sx n="25" d="100"/>
          <a:sy n="25" d="100"/>
        </p:scale>
        <p:origin x="1229" y="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gur Koklu" userId="49f5fcf53ea8a068" providerId="LiveId" clId="{7B5DA900-F72E-4F39-88B5-02A84D6BF005}"/>
    <pc:docChg chg="custSel modSld">
      <pc:chgData name="Ugur Koklu" userId="49f5fcf53ea8a068" providerId="LiveId" clId="{7B5DA900-F72E-4F39-88B5-02A84D6BF005}" dt="2024-11-11T06:56:48.789" v="5" actId="14100"/>
      <pc:docMkLst>
        <pc:docMk/>
      </pc:docMkLst>
      <pc:sldChg chg="addSp delSp modSp mod">
        <pc:chgData name="Ugur Koklu" userId="49f5fcf53ea8a068" providerId="LiveId" clId="{7B5DA900-F72E-4F39-88B5-02A84D6BF005}" dt="2024-11-11T06:56:48.789" v="5" actId="14100"/>
        <pc:sldMkLst>
          <pc:docMk/>
          <pc:sldMk cId="2673058770" sldId="257"/>
        </pc:sldMkLst>
        <pc:picChg chg="add mod">
          <ac:chgData name="Ugur Koklu" userId="49f5fcf53ea8a068" providerId="LiveId" clId="{7B5DA900-F72E-4F39-88B5-02A84D6BF005}" dt="2024-11-11T06:56:48.789" v="5" actId="14100"/>
          <ac:picMkLst>
            <pc:docMk/>
            <pc:sldMk cId="2673058770" sldId="257"/>
            <ac:picMk id="2" creationId="{CF9AE785-BE05-BD93-52D8-5538056A0CF5}"/>
          </ac:picMkLst>
        </pc:picChg>
        <pc:picChg chg="del">
          <ac:chgData name="Ugur Koklu" userId="49f5fcf53ea8a068" providerId="LiveId" clId="{7B5DA900-F72E-4F39-88B5-02A84D6BF005}" dt="2024-11-11T06:56:37.271" v="0" actId="478"/>
          <ac:picMkLst>
            <pc:docMk/>
            <pc:sldMk cId="2673058770" sldId="257"/>
            <ac:picMk id="4" creationId="{7862D819-94BB-99C0-F085-F40DF0F12B3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9114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138678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536160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532E13-7464-4BFE-BD7A-0D3048DFB3B8}"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647290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532E13-7464-4BFE-BD7A-0D3048DFB3B8}" type="datetimeFigureOut">
              <a:rPr lang="en-GB" smtClean="0"/>
              <a:t>11/11/2024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393600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532E13-7464-4BFE-BD7A-0D3048DFB3B8}" type="datetimeFigureOut">
              <a:rPr lang="en-GB" smtClean="0"/>
              <a:t>11/11/2024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60435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532E13-7464-4BFE-BD7A-0D3048DFB3B8}" type="datetimeFigureOut">
              <a:rPr lang="en-GB" smtClean="0"/>
              <a:t>11/11/2024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06120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532E13-7464-4BFE-BD7A-0D3048DFB3B8}" type="datetimeFigureOut">
              <a:rPr lang="en-GB" smtClean="0"/>
              <a:t>11/11/2024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423644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32E13-7464-4BFE-BD7A-0D3048DFB3B8}" type="datetimeFigureOut">
              <a:rPr lang="en-GB" smtClean="0"/>
              <a:t>11/11/2024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239856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11/11/2024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444006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E4532E13-7464-4BFE-BD7A-0D3048DFB3B8}" type="datetimeFigureOut">
              <a:rPr lang="en-GB" smtClean="0"/>
              <a:t>11/11/2024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5993E6-FFA7-429C-8B36-9C1CEDE512E0}" type="slidenum">
              <a:rPr lang="en-GB" smtClean="0"/>
              <a:t>‹#›</a:t>
            </a:fld>
            <a:endParaRPr lang="en-GB"/>
          </a:p>
        </p:txBody>
      </p:sp>
    </p:spTree>
    <p:extLst>
      <p:ext uri="{BB962C8B-B14F-4D97-AF65-F5344CB8AC3E}">
        <p14:creationId xmlns:p14="http://schemas.microsoft.com/office/powerpoint/2010/main" val="390402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4532E13-7464-4BFE-BD7A-0D3048DFB3B8}" type="datetimeFigureOut">
              <a:rPr lang="en-GB" smtClean="0"/>
              <a:t>11/11/2024</a:t>
            </a:fld>
            <a:endParaRPr lang="en-GB"/>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305993E6-FFA7-429C-8B36-9C1CEDE512E0}" type="slidenum">
              <a:rPr lang="en-GB" smtClean="0"/>
              <a:t>‹#›</a:t>
            </a:fld>
            <a:endParaRPr lang="en-GB"/>
          </a:p>
        </p:txBody>
      </p:sp>
    </p:spTree>
    <p:extLst>
      <p:ext uri="{BB962C8B-B14F-4D97-AF65-F5344CB8AC3E}">
        <p14:creationId xmlns:p14="http://schemas.microsoft.com/office/powerpoint/2010/main" val="5563042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E40FBAA8-796E-F31D-E564-92957C6BAB08}"/>
              </a:ext>
            </a:extLst>
          </p:cNvPr>
          <p:cNvSpPr txBox="1"/>
          <p:nvPr/>
        </p:nvSpPr>
        <p:spPr>
          <a:xfrm>
            <a:off x="1661406" y="41914427"/>
            <a:ext cx="6933986" cy="43723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sz="2800" dirty="0"/>
              <a:t>This could be a place for your sources.</a:t>
            </a:r>
          </a:p>
        </p:txBody>
      </p:sp>
      <p:sp>
        <p:nvSpPr>
          <p:cNvPr id="8" name="Rectangle 4">
            <a:extLst>
              <a:ext uri="{FF2B5EF4-FFF2-40B4-BE49-F238E27FC236}">
                <a16:creationId xmlns:a16="http://schemas.microsoft.com/office/drawing/2014/main" id="{BEA0544D-9921-9844-1ADA-00D0DC36E6D0}"/>
              </a:ext>
            </a:extLst>
          </p:cNvPr>
          <p:cNvSpPr txBox="1"/>
          <p:nvPr/>
        </p:nvSpPr>
        <p:spPr>
          <a:xfrm>
            <a:off x="11281395" y="41923950"/>
            <a:ext cx="11358502" cy="430887"/>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r">
              <a:defRPr sz="1200">
                <a:latin typeface="Arial"/>
                <a:ea typeface="Arial"/>
                <a:cs typeface="Arial"/>
                <a:sym typeface="Arial"/>
              </a:defRPr>
            </a:lvl1pPr>
          </a:lstStyle>
          <a:p>
            <a:pPr algn="ctr"/>
            <a:r>
              <a:rPr sz="2800" dirty="0"/>
              <a:t>Copyright © 20</a:t>
            </a:r>
            <a:r>
              <a:rPr lang="tr-TR" sz="2800" dirty="0"/>
              <a:t>23</a:t>
            </a:r>
            <a:r>
              <a:rPr sz="2800" dirty="0"/>
              <a:t> Author Names and Contact Details</a:t>
            </a:r>
          </a:p>
        </p:txBody>
      </p:sp>
      <p:sp>
        <p:nvSpPr>
          <p:cNvPr id="9" name="Rectangle 5">
            <a:extLst>
              <a:ext uri="{FF2B5EF4-FFF2-40B4-BE49-F238E27FC236}">
                <a16:creationId xmlns:a16="http://schemas.microsoft.com/office/drawing/2014/main" id="{4267B781-77EC-FD08-0201-61FE4198F357}"/>
              </a:ext>
            </a:extLst>
          </p:cNvPr>
          <p:cNvSpPr txBox="1"/>
          <p:nvPr/>
        </p:nvSpPr>
        <p:spPr>
          <a:xfrm>
            <a:off x="1661404" y="2521213"/>
            <a:ext cx="17717978" cy="67710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2400">
                <a:latin typeface="Arial"/>
                <a:ea typeface="Arial"/>
                <a:cs typeface="Arial"/>
                <a:sym typeface="Arial"/>
              </a:defRPr>
            </a:lvl1pPr>
          </a:lstStyle>
          <a:p>
            <a:r>
              <a:rPr sz="4400" dirty="0"/>
              <a:t>This could be your sub-line – Authors, Co-Authors, Institution, etc. </a:t>
            </a:r>
          </a:p>
        </p:txBody>
      </p:sp>
      <p:sp>
        <p:nvSpPr>
          <p:cNvPr id="10" name="Rectangle 6">
            <a:extLst>
              <a:ext uri="{FF2B5EF4-FFF2-40B4-BE49-F238E27FC236}">
                <a16:creationId xmlns:a16="http://schemas.microsoft.com/office/drawing/2014/main" id="{4328FBD7-3629-9C95-2210-501E1CD80401}"/>
              </a:ext>
            </a:extLst>
          </p:cNvPr>
          <p:cNvSpPr txBox="1"/>
          <p:nvPr/>
        </p:nvSpPr>
        <p:spPr>
          <a:xfrm>
            <a:off x="1661404" y="5550516"/>
            <a:ext cx="13440944" cy="1232074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tr-TR" sz="3600" b="1"/>
              <a:t>Abstract </a:t>
            </a:r>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p:txBody>
      </p:sp>
      <p:sp>
        <p:nvSpPr>
          <p:cNvPr id="11" name="Rectangle 7">
            <a:extLst>
              <a:ext uri="{FF2B5EF4-FFF2-40B4-BE49-F238E27FC236}">
                <a16:creationId xmlns:a16="http://schemas.microsoft.com/office/drawing/2014/main" id="{03EC4B14-B228-347C-2077-33BE531ED1BE}"/>
              </a:ext>
            </a:extLst>
          </p:cNvPr>
          <p:cNvSpPr txBox="1"/>
          <p:nvPr/>
        </p:nvSpPr>
        <p:spPr>
          <a:xfrm>
            <a:off x="1661404" y="1213747"/>
            <a:ext cx="12093353" cy="923330"/>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3200" b="1">
                <a:latin typeface="Arial"/>
                <a:ea typeface="Arial"/>
                <a:cs typeface="Arial"/>
                <a:sym typeface="Arial"/>
              </a:defRPr>
            </a:lvl1pPr>
          </a:lstStyle>
          <a:p>
            <a:r>
              <a:rPr lang="de-DE" sz="6000" dirty="0"/>
              <a:t>This </a:t>
            </a:r>
            <a:r>
              <a:rPr lang="de-DE" sz="6000" dirty="0" err="1"/>
              <a:t>could</a:t>
            </a:r>
            <a:r>
              <a:rPr lang="de-DE" sz="6000" dirty="0"/>
              <a:t> </a:t>
            </a:r>
            <a:r>
              <a:rPr lang="de-DE" sz="6000" dirty="0" err="1"/>
              <a:t>be</a:t>
            </a:r>
            <a:r>
              <a:rPr lang="de-DE" sz="6000" dirty="0"/>
              <a:t> </a:t>
            </a:r>
            <a:r>
              <a:rPr lang="de-DE" sz="6000" dirty="0" err="1"/>
              <a:t>the</a:t>
            </a:r>
            <a:r>
              <a:rPr lang="de-DE" sz="6000" dirty="0"/>
              <a:t> p</a:t>
            </a:r>
            <a:r>
              <a:rPr sz="6000" dirty="0" err="1"/>
              <a:t>oster</a:t>
            </a:r>
            <a:r>
              <a:rPr sz="6000" dirty="0"/>
              <a:t> title</a:t>
            </a:r>
          </a:p>
        </p:txBody>
      </p:sp>
      <p:sp>
        <p:nvSpPr>
          <p:cNvPr id="13" name="Rectangle 8">
            <a:extLst>
              <a:ext uri="{FF2B5EF4-FFF2-40B4-BE49-F238E27FC236}">
                <a16:creationId xmlns:a16="http://schemas.microsoft.com/office/drawing/2014/main" id="{22266800-1F38-F112-D92E-58FDE76093F0}"/>
              </a:ext>
            </a:extLst>
          </p:cNvPr>
          <p:cNvSpPr txBox="1"/>
          <p:nvPr/>
        </p:nvSpPr>
        <p:spPr>
          <a:xfrm>
            <a:off x="16960647" y="15433666"/>
            <a:ext cx="13777237" cy="17749924"/>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endParaRPr lang="de-DE" sz="3600" dirty="0"/>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4" name="Rectangle">
            <a:extLst>
              <a:ext uri="{FF2B5EF4-FFF2-40B4-BE49-F238E27FC236}">
                <a16:creationId xmlns:a16="http://schemas.microsoft.com/office/drawing/2014/main" id="{03B6B864-5015-368C-18FD-14F440EA868C}"/>
              </a:ext>
            </a:extLst>
          </p:cNvPr>
          <p:cNvSpPr/>
          <p:nvPr/>
        </p:nvSpPr>
        <p:spPr>
          <a:xfrm>
            <a:off x="1661405" y="34369807"/>
            <a:ext cx="29076479" cy="4994742"/>
          </a:xfrm>
          <a:prstGeom prst="rect">
            <a:avLst/>
          </a:prstGeom>
          <a:solidFill>
            <a:schemeClr val="accent3">
              <a:lumOff val="44000"/>
            </a:schemeClr>
          </a:solidFill>
          <a:ln w="25400">
            <a:solidFill>
              <a:schemeClr val="accent1"/>
            </a:solidFill>
          </a:ln>
        </p:spPr>
        <p:txBody>
          <a:bodyPr lIns="45730" rIns="45730"/>
          <a:lstStyle/>
          <a:p>
            <a:pPr algn="ctr"/>
            <a:endParaRPr sz="8402"/>
          </a:p>
        </p:txBody>
      </p:sp>
      <p:sp>
        <p:nvSpPr>
          <p:cNvPr id="15" name="Rectangle 3">
            <a:extLst>
              <a:ext uri="{FF2B5EF4-FFF2-40B4-BE49-F238E27FC236}">
                <a16:creationId xmlns:a16="http://schemas.microsoft.com/office/drawing/2014/main" id="{2B7C198A-E5A5-BF83-7D77-EE17E04310E9}"/>
              </a:ext>
            </a:extLst>
          </p:cNvPr>
          <p:cNvSpPr txBox="1"/>
          <p:nvPr/>
        </p:nvSpPr>
        <p:spPr>
          <a:xfrm>
            <a:off x="1661404" y="18800317"/>
            <a:ext cx="13440945" cy="74950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charts</a:t>
            </a:r>
          </a:p>
        </p:txBody>
      </p:sp>
      <p:sp>
        <p:nvSpPr>
          <p:cNvPr id="16" name="Rectangle 6">
            <a:extLst>
              <a:ext uri="{FF2B5EF4-FFF2-40B4-BE49-F238E27FC236}">
                <a16:creationId xmlns:a16="http://schemas.microsoft.com/office/drawing/2014/main" id="{C18A62EB-7BB7-C34A-7BBF-C0111B52D82E}"/>
              </a:ext>
            </a:extLst>
          </p:cNvPr>
          <p:cNvSpPr txBox="1"/>
          <p:nvPr/>
        </p:nvSpPr>
        <p:spPr>
          <a:xfrm>
            <a:off x="1661405" y="21367221"/>
            <a:ext cx="13440944" cy="1154514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just"/>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a:t>
            </a:r>
            <a:r>
              <a:rPr lang="en-US" sz="3600" dirty="0" err="1"/>
              <a:t>here.Text</a:t>
            </a:r>
            <a:r>
              <a:rPr lang="en-US" sz="3600" dirty="0"/>
              <a:t> could go here. Text could go here. Text could go here. Text could go here. Text could go here. Text could go here. Text could go here. Text could go here. Text could go here. Text could go here. Text could go here. Text could go here. Text could go here. Text could go here.</a:t>
            </a:r>
          </a:p>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7" name="Rectangle 3">
            <a:extLst>
              <a:ext uri="{FF2B5EF4-FFF2-40B4-BE49-F238E27FC236}">
                <a16:creationId xmlns:a16="http://schemas.microsoft.com/office/drawing/2014/main" id="{15BB3BD7-8F05-045C-9687-C05B61E2D448}"/>
              </a:ext>
            </a:extLst>
          </p:cNvPr>
          <p:cNvSpPr txBox="1"/>
          <p:nvPr/>
        </p:nvSpPr>
        <p:spPr>
          <a:xfrm>
            <a:off x="9158223" y="36742241"/>
            <a:ext cx="14082841" cy="62459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000" dirty="0"/>
              <a:t>This could be a place for your table.</a:t>
            </a:r>
          </a:p>
        </p:txBody>
      </p:sp>
      <p:sp>
        <p:nvSpPr>
          <p:cNvPr id="18" name="Rectangle 3">
            <a:extLst>
              <a:ext uri="{FF2B5EF4-FFF2-40B4-BE49-F238E27FC236}">
                <a16:creationId xmlns:a16="http://schemas.microsoft.com/office/drawing/2014/main" id="{0D431622-6FE3-2D4D-E863-AE6AE5173827}"/>
              </a:ext>
            </a:extLst>
          </p:cNvPr>
          <p:cNvSpPr txBox="1"/>
          <p:nvPr/>
        </p:nvSpPr>
        <p:spPr>
          <a:xfrm>
            <a:off x="16960646" y="12399728"/>
            <a:ext cx="13777237" cy="74950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nSpc>
                <a:spcPct val="110000"/>
              </a:lnSpc>
              <a:defRPr sz="2400" b="1">
                <a:latin typeface="Arial"/>
                <a:ea typeface="Arial"/>
                <a:cs typeface="Arial"/>
                <a:sym typeface="Arial"/>
              </a:defRPr>
            </a:lvl1pPr>
          </a:lstStyle>
          <a:p>
            <a:pPr algn="ctr"/>
            <a:r>
              <a:rPr sz="4800" dirty="0"/>
              <a:t>This could be a place for your </a:t>
            </a:r>
            <a:r>
              <a:rPr lang="en-US" sz="4800" dirty="0"/>
              <a:t>p</a:t>
            </a:r>
            <a:r>
              <a:rPr lang="de-DE" sz="4800" dirty="0" err="1"/>
              <a:t>ictures</a:t>
            </a:r>
            <a:endParaRPr sz="4800" dirty="0"/>
          </a:p>
        </p:txBody>
      </p:sp>
      <p:sp>
        <p:nvSpPr>
          <p:cNvPr id="19" name="Rectangle 8">
            <a:extLst>
              <a:ext uri="{FF2B5EF4-FFF2-40B4-BE49-F238E27FC236}">
                <a16:creationId xmlns:a16="http://schemas.microsoft.com/office/drawing/2014/main" id="{9374C43C-B9E6-F3CC-53DA-CF91995681E4}"/>
              </a:ext>
            </a:extLst>
          </p:cNvPr>
          <p:cNvSpPr txBox="1"/>
          <p:nvPr/>
        </p:nvSpPr>
        <p:spPr>
          <a:xfrm>
            <a:off x="16960646" y="5550516"/>
            <a:ext cx="13777237" cy="456477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r>
              <a:rPr lang="en-US" sz="36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Rectangle 2">
            <a:extLst>
              <a:ext uri="{FF2B5EF4-FFF2-40B4-BE49-F238E27FC236}">
                <a16:creationId xmlns:a16="http://schemas.microsoft.com/office/drawing/2014/main" id="{2C9175A2-0317-296B-0DEA-41C6B26D6664}"/>
              </a:ext>
            </a:extLst>
          </p:cNvPr>
          <p:cNvSpPr txBox="1"/>
          <p:nvPr/>
        </p:nvSpPr>
        <p:spPr>
          <a:xfrm>
            <a:off x="25325901" y="41911253"/>
            <a:ext cx="5411982" cy="43723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lang="en-US" sz="2800" dirty="0"/>
              <a:t>This could be your logo.</a:t>
            </a:r>
            <a:endParaRPr sz="2800" dirty="0"/>
          </a:p>
        </p:txBody>
      </p:sp>
      <p:pic>
        <p:nvPicPr>
          <p:cNvPr id="2" name="Resim 1" descr="metin, ekran görüntüsü, yazı tipi içeren bir resim&#10;&#10;Açıklama otomatik olarak oluşturuldu">
            <a:extLst>
              <a:ext uri="{FF2B5EF4-FFF2-40B4-BE49-F238E27FC236}">
                <a16:creationId xmlns:a16="http://schemas.microsoft.com/office/drawing/2014/main" id="{CF9AE785-BE05-BD93-52D8-5538056A0CF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622051" y="-16882"/>
            <a:ext cx="13777237" cy="2570643"/>
          </a:xfrm>
          <a:prstGeom prst="rect">
            <a:avLst/>
          </a:prstGeom>
          <a:noFill/>
          <a:ln>
            <a:noFill/>
          </a:ln>
        </p:spPr>
      </p:pic>
    </p:spTree>
    <p:extLst>
      <p:ext uri="{BB962C8B-B14F-4D97-AF65-F5344CB8AC3E}">
        <p14:creationId xmlns:p14="http://schemas.microsoft.com/office/powerpoint/2010/main" val="26730587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TaxCatchAll xmlns="eb3f7de7-c935-4ca6-a12c-1f73773710ec"/>
    <lcf76f155ced4ddcb4097134ff3c332f xmlns="c61464e0-9fa8-4192-9deb-0c31907e294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0CA372CDC029544383AC748200974BD2" ma:contentTypeVersion="10" ma:contentTypeDescription="" ma:contentTypeScope="" ma:versionID="e8a1288f01c1772d2e3ff50605137c50">
  <xsd:schema xmlns:xsd="http://www.w3.org/2001/XMLSchema" xmlns:xs="http://www.w3.org/2001/XMLSchema" xmlns:p="http://schemas.microsoft.com/office/2006/metadata/properties" xmlns:ns2="eb3f7de7-c935-4ca6-a12c-1f73773710ec" xmlns:ns3="c61464e0-9fa8-4192-9deb-0c31907e2944" targetNamespace="http://schemas.microsoft.com/office/2006/metadata/properties" ma:root="true" ma:fieldsID="92ec18264d2c9ce09b77fa250c1d63f3" ns2:_="" ns3:_="">
    <xsd:import namespace="eb3f7de7-c935-4ca6-a12c-1f73773710ec"/>
    <xsd:import namespace="c61464e0-9fa8-4192-9deb-0c31907e2944"/>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2:TaxCatchAll"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1464e0-9fa8-4192-9deb-0c31907e2944"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6A0AA6-2BD7-4DBE-AC42-B003EBA5D58F}">
  <ds:schemaRefs>
    <ds:schemaRef ds:uri="http://schemas.microsoft.com/office/2006/documentManagement/types"/>
    <ds:schemaRef ds:uri="c61464e0-9fa8-4192-9deb-0c31907e2944"/>
    <ds:schemaRef ds:uri="http://purl.org/dc/terms/"/>
    <ds:schemaRef ds:uri="http://purl.org/dc/dcmitype/"/>
    <ds:schemaRef ds:uri="http://www.w3.org/XML/1998/namespace"/>
    <ds:schemaRef ds:uri="eb3f7de7-c935-4ca6-a12c-1f73773710ec"/>
    <ds:schemaRef ds:uri="http://purl.org/dc/elements/1.1/"/>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6927E5B3-2645-4745-9906-B34170908F25}">
  <ds:schemaRefs>
    <ds:schemaRef ds:uri="http://schemas.microsoft.com/sharepoint/v3/contenttype/forms"/>
  </ds:schemaRefs>
</ds:datastoreItem>
</file>

<file path=customXml/itemProps3.xml><?xml version="1.0" encoding="utf-8"?>
<ds:datastoreItem xmlns:ds="http://schemas.openxmlformats.org/officeDocument/2006/customXml" ds:itemID="{261CF2EA-0008-4F71-89B0-C3D68349C6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c61464e0-9fa8-4192-9deb-0c31907e29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34</TotalTime>
  <Words>927</Words>
  <Application>Microsoft Office PowerPoint</Application>
  <PresentationFormat>Özel</PresentationFormat>
  <Paragraphs>19</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Theme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Valentina Danielsen</dc:creator>
  <cp:lastModifiedBy>Ugur Koklu</cp:lastModifiedBy>
  <cp:revision>5</cp:revision>
  <dcterms:created xsi:type="dcterms:W3CDTF">2022-05-09T13:50:47Z</dcterms:created>
  <dcterms:modified xsi:type="dcterms:W3CDTF">2024-11-11T06:56:50Z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0x01010037EA2DD516505C4D92B92F8677CFB685000CA372CDC029544383AC748200974BD2</vt:lpwstr>
  </property>
</Properties>
</file>